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61" r:id="rId5"/>
    <p:sldId id="262" r:id="rId6"/>
    <p:sldId id="26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0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8A64C28-C891-448D-BAFC-F683B400DF1A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609600"/>
            <a:ext cx="6248400" cy="1143000"/>
          </a:xfrm>
        </p:spPr>
        <p:txBody>
          <a:bodyPr>
            <a:noAutofit/>
          </a:bodyPr>
          <a:lstStyle/>
          <a:p>
            <a:pPr algn="ctr"/>
            <a:r>
              <a:rPr lang="en-US" sz="6000" spc="-15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Sacagawea</a:t>
            </a:r>
            <a:endParaRPr lang="en-US" sz="6000" spc="-15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828800"/>
            <a:ext cx="298081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1752600"/>
            <a:ext cx="286173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791200" y="60960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pitchFamily="34" charset="0"/>
              </a:rPr>
              <a:t>By: Katelyn Nitchke </a:t>
            </a:r>
            <a:endParaRPr lang="en-US" sz="2400" dirty="0">
              <a:solidFill>
                <a:schemeClr val="bg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267200"/>
            <a:ext cx="4038600" cy="1972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381000" y="1524000"/>
            <a:ext cx="5791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200" dirty="0" smtClean="0"/>
              <a:t>She was a Shoshone Indian woman and in 1805 and 1806 she accompanied Lewis and Clark in their expedition.</a:t>
            </a:r>
            <a:endParaRPr lang="en-US" sz="2200" dirty="0"/>
          </a:p>
        </p:txBody>
      </p:sp>
      <p:pic>
        <p:nvPicPr>
          <p:cNvPr id="1028" name="Picture 4" descr="C:\Documents and Settings\knitchke\Local Settings\Temporary Internet Files\Content.IE5\NNQ8HYLP\MC900340022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7425" y="4854575"/>
            <a:ext cx="893763" cy="89376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019800" y="5105400"/>
            <a:ext cx="2438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Lewis and Clark</a:t>
            </a:r>
            <a:endParaRPr lang="en-US" sz="2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362200" y="228600"/>
            <a:ext cx="434340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700" dirty="0" smtClean="0">
                <a:latin typeface="Algerian" pitchFamily="82" charset="0"/>
                <a:cs typeface="Arial" pitchFamily="34" charset="0"/>
              </a:rPr>
              <a:t>Who is she?</a:t>
            </a:r>
            <a:endParaRPr lang="en-US" sz="5700" dirty="0">
              <a:latin typeface="Algerian" pitchFamily="82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86000" y="3105835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4"/>
              </a:buClr>
              <a:buFont typeface="Wingdings" pitchFamily="2" charset="2"/>
              <a:buChar char="q"/>
            </a:pPr>
            <a:r>
              <a:rPr lang="en-US" b="1" i="1" dirty="0" smtClean="0">
                <a:latin typeface="Century Gothic" pitchFamily="34" charset="0"/>
              </a:rPr>
              <a:t>Bird Woman</a:t>
            </a:r>
            <a:r>
              <a:rPr lang="en-US" b="1" dirty="0" smtClean="0">
                <a:latin typeface="Century Gothic" pitchFamily="34" charset="0"/>
              </a:rPr>
              <a:t> is what Sacagawea's name means</a:t>
            </a:r>
            <a:r>
              <a:rPr lang="en-US" b="1" i="1" dirty="0" smtClean="0">
                <a:latin typeface="Century Gothic" pitchFamily="34" charset="0"/>
              </a:rPr>
              <a:t>.</a:t>
            </a:r>
            <a:endParaRPr lang="en-US" b="1" dirty="0">
              <a:latin typeface="Century Gothic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90600" y="1905000"/>
            <a:ext cx="6400800" cy="1295399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Imprint MT Shadow" pitchFamily="82" charset="0"/>
              </a:rPr>
              <a:t>Meriwether Lewis and William Clark, who were U.S. Army officers, went on an expedition in northwestern United States.</a:t>
            </a:r>
            <a:endParaRPr lang="en-US" dirty="0">
              <a:latin typeface="Imprint MT Shadow" pitchFamily="82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Imprint MT Shadow" pitchFamily="82" charset="0"/>
              </a:rPr>
              <a:t>Lewis and Clark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ustom 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68007F"/>
      </a:accent1>
      <a:accent2>
        <a:srgbClr val="E365FF"/>
      </a:accent2>
      <a:accent3>
        <a:srgbClr val="D519FF"/>
      </a:accent3>
      <a:accent4>
        <a:srgbClr val="17BBFD"/>
      </a:accent4>
      <a:accent5>
        <a:srgbClr val="005BD3"/>
      </a:accent5>
      <a:accent6>
        <a:srgbClr val="00349E"/>
      </a:accent6>
      <a:hlink>
        <a:srgbClr val="E90062"/>
      </a:hlink>
      <a:folHlink>
        <a:srgbClr val="0192CD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108</TotalTime>
  <Words>65</Words>
  <Application>Microsoft Office PowerPoint</Application>
  <PresentationFormat>On-screen Show (4:3)</PresentationFormat>
  <Paragraphs>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Concourse</vt:lpstr>
      <vt:lpstr>Sacagawea</vt:lpstr>
      <vt:lpstr>Slide 2</vt:lpstr>
      <vt:lpstr>Lewis and Clark</vt:lpstr>
      <vt:lpstr>Slide 4</vt:lpstr>
      <vt:lpstr>Slide 5</vt:lpstr>
      <vt:lpstr>Slide 6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Sacagawea</dc:title>
  <dc:creator>your name</dc:creator>
  <cp:lastModifiedBy>your name</cp:lastModifiedBy>
  <cp:revision>13</cp:revision>
  <dcterms:created xsi:type="dcterms:W3CDTF">2012-03-22T15:07:23Z</dcterms:created>
  <dcterms:modified xsi:type="dcterms:W3CDTF">2012-04-19T15:09:28Z</dcterms:modified>
</cp:coreProperties>
</file>